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12"/>
  </p:notesMasterIdLst>
  <p:sldIdLst>
    <p:sldId id="256" r:id="rId2"/>
    <p:sldId id="257" r:id="rId3"/>
    <p:sldId id="266" r:id="rId4"/>
    <p:sldId id="268" r:id="rId5"/>
    <p:sldId id="270" r:id="rId6"/>
    <p:sldId id="265" r:id="rId7"/>
    <p:sldId id="264" r:id="rId8"/>
    <p:sldId id="263" r:id="rId9"/>
    <p:sldId id="269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24" autoAdjust="0"/>
  </p:normalViewPr>
  <p:slideViewPr>
    <p:cSldViewPr>
      <p:cViewPr varScale="1">
        <p:scale>
          <a:sx n="98" d="100"/>
          <a:sy n="98" d="100"/>
        </p:scale>
        <p:origin x="-20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34AD1B8-D1B0-4671-94AB-4F6E16E40A6F}" type="datetimeFigureOut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56FC95-E112-43A1-B335-E57F09BA6CE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89A5B-AFA2-4285-95A9-211B35B6E220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08236-B8CB-4D15-BAC3-041F929C75F7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54430A-3943-41BF-8D21-B5E9C193295E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B301F1-BFDB-4E5F-B36D-3CC7FAB211AC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3927E4-5AEE-4381-AEA9-FECC5EEC3E11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AA5221-B63C-4FC6-BD75-E2E0B103B6DD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FBF7AF-2539-4C09-9582-665B387767E3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C9392B-0A20-4827-9EEC-09DBAE9CA2C2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B972F9-D9A3-4D04-930A-47559DCB192A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56FC95-E112-43A1-B335-E57F09BA6CEC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A75E68-977F-4BA6-A783-73CD880F37C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ADCEA8-4F9A-4971-A3F6-BC4E0CE3D7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75300-CB45-4B64-A0E3-401B33BEF27E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8438-1DFF-4321-92AC-DF9E28BEE6A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9530-A031-42D5-BAEA-2F7DD052FE2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0F069-D702-4EEB-A146-01606F3D1E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8A4AC-CB78-47B2-A7EB-8ABBEEDC99F0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98016-9CE2-4BF1-AB71-0F2FEFD3D9A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090879-BC8F-45A9-9900-8DD0094BB4A7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93D73B-79A6-47F7-B92C-D107E54E7BB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DCBB-FD12-410B-AECA-9A2FCD21F39C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E5BD-5B96-4BED-A61B-871E228100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792C-1C44-45B0-836D-17EA0C8C21B1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DCFE0-D005-4CFC-AE39-727A47F05E3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E5912-6648-42F3-91CC-BAD7B77B2C39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7C23D-9E1F-405D-B32A-6844223E65E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A0D02F-FF2E-4828-A07B-06F659035143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1293B3-54E4-4058-A970-896BD381B4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7E52-5975-40F4-8983-FE0292CF7F47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4262A-6DA7-4DCC-83C7-7E280F14069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282041-45D2-411A-A3A8-44147F07C8F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9875A7-4D68-4BC0-8514-B67F0857E41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E5F4F31-2238-4AE6-B305-0CF6992DD74E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F90735E-2C6C-4F6A-AB60-333DDFF7EE8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9" r:id="rId2"/>
    <p:sldLayoutId id="2147483957" r:id="rId3"/>
    <p:sldLayoutId id="2147483950" r:id="rId4"/>
    <p:sldLayoutId id="2147483951" r:id="rId5"/>
    <p:sldLayoutId id="2147483952" r:id="rId6"/>
    <p:sldLayoutId id="2147483958" r:id="rId7"/>
    <p:sldLayoutId id="2147483953" r:id="rId8"/>
    <p:sldLayoutId id="2147483959" r:id="rId9"/>
    <p:sldLayoutId id="2147483954" r:id="rId10"/>
    <p:sldLayoutId id="214748395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/>
              <a:t>Better regulation workshop</a:t>
            </a:r>
            <a:br>
              <a:rPr lang="en-AU" sz="3200" dirty="0" smtClean="0"/>
            </a:b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2800" dirty="0" smtClean="0"/>
              <a:t>Economic benchmarking inputs</a:t>
            </a:r>
            <a:endParaRPr lang="en-AU" sz="32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05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75"/>
                <a:gridCol w="6888187"/>
              </a:tblGrid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Time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9:00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Introduction</a:t>
                      </a:r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9:20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Durable </a:t>
                      </a:r>
                      <a:r>
                        <a:rPr lang="en-AU" dirty="0" err="1" smtClean="0"/>
                        <a:t>vs</a:t>
                      </a:r>
                      <a:r>
                        <a:rPr lang="en-AU" dirty="0" smtClean="0"/>
                        <a:t> non-durable inputs &amp; input selection criteria</a:t>
                      </a:r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10:00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Break</a:t>
                      </a:r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10:15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err="1" smtClean="0"/>
                        <a:t>Opex</a:t>
                      </a:r>
                      <a:r>
                        <a:rPr lang="en-AU" dirty="0" smtClean="0"/>
                        <a:t> inputs</a:t>
                      </a:r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11:00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Break</a:t>
                      </a:r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11:15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Capital inputs</a:t>
                      </a:r>
                    </a:p>
                  </a:txBody>
                  <a:tcPr/>
                </a:tc>
              </a:tr>
              <a:tr h="513131">
                <a:tc>
                  <a:txBody>
                    <a:bodyPr/>
                    <a:lstStyle/>
                    <a:p>
                      <a:r>
                        <a:rPr lang="en-AU" dirty="0" smtClean="0"/>
                        <a:t>12:25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Summary and next steps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Recap of recent activity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Issues paper released late last year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Submissions due last week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Two recent workshops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Transmission outputs and environmental factors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Distribution outputs and environmental factors</a:t>
            </a:r>
          </a:p>
          <a:p>
            <a:pPr eaLnBrk="1" hangingPunct="1"/>
            <a:r>
              <a:rPr lang="en-AU" smtClean="0"/>
              <a:t>This is the third workshop on economic benchmarking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Summary of recent workshops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/>
              <a:t>Numerous matters discussed</a:t>
            </a:r>
          </a:p>
          <a:p>
            <a:pPr eaLnBrk="1" hangingPunct="1"/>
            <a:r>
              <a:rPr lang="en-AU" smtClean="0"/>
              <a:t>Discussion regarding the application of economic benchmarking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/>
              <a:t>Some stakeholders supportive &amp; others apprehensive</a:t>
            </a:r>
          </a:p>
          <a:p>
            <a:pPr eaLnBrk="1" hangingPunct="1"/>
            <a:r>
              <a:rPr lang="en-AU" smtClean="0"/>
              <a:t>Broad agreement that the criteria for selecting outputs and environmental factors were appropriate</a:t>
            </a:r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Summary of recent workshops -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sz="31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Outputs</a:t>
            </a:r>
            <a:endParaRPr lang="en-AU" sz="31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marL="265113" lvl="1" indent="-265113" eaLnBrk="1" hangingPunct="1">
              <a:buSzPct val="80000"/>
              <a:buFont typeface="Wingdings 2" pitchFamily="18" charset="2"/>
              <a:buChar char=""/>
            </a:pPr>
            <a:r>
              <a:rPr lang="en-AU" sz="2800" smtClean="0"/>
              <a:t>Functional outputs are preferable to billed outputs</a:t>
            </a:r>
          </a:p>
          <a:p>
            <a:pPr marL="265113" lvl="1" indent="-265113" eaLnBrk="1" hangingPunct="1">
              <a:buSzPct val="80000"/>
              <a:buFont typeface="Wingdings 2" pitchFamily="18" charset="2"/>
              <a:buChar char=""/>
            </a:pPr>
            <a:r>
              <a:rPr lang="en-AU" sz="2800" smtClean="0"/>
              <a:t>Throughput not considered to be a driver of costs</a:t>
            </a:r>
          </a:p>
          <a:p>
            <a:pPr marL="265113" lvl="1" indent="-265113" eaLnBrk="1" hangingPunct="1">
              <a:buSzPct val="80000"/>
              <a:buFont typeface="Wingdings 2" pitchFamily="18" charset="2"/>
              <a:buChar char=""/>
            </a:pPr>
            <a:r>
              <a:rPr lang="en-AU" sz="2800" smtClean="0"/>
              <a:t>Debate concerning the use of either peak demand or system capacity</a:t>
            </a:r>
          </a:p>
          <a:p>
            <a:pPr marL="265113" lvl="1" indent="-265113" eaLnBrk="1" hangingPunct="1">
              <a:buSzPct val="80000"/>
              <a:buFont typeface="Wingdings 2" pitchFamily="18" charset="2"/>
              <a:buChar char=""/>
            </a:pPr>
            <a:r>
              <a:rPr lang="en-AU" sz="2800" smtClean="0"/>
              <a:t>Broad agreement that reliability is an output – however issues regarding its use</a:t>
            </a:r>
          </a:p>
          <a:p>
            <a:pPr eaLnBrk="1" hangingPunct="1"/>
            <a:endParaRPr lang="en-AU" smtClean="0"/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Summary of recent workshops -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sz="31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Environmental factors</a:t>
            </a:r>
            <a:endParaRPr lang="en-AU" sz="31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z="3200" smtClean="0"/>
              <a:t>Point made that economic benchmarking cannot account for all environmental factors</a:t>
            </a:r>
          </a:p>
          <a:p>
            <a:pPr eaLnBrk="1" hangingPunct="1"/>
            <a:r>
              <a:rPr lang="en-AU" sz="3200" smtClean="0"/>
              <a:t>Some discussion regarding the importance of environmental factors</a:t>
            </a:r>
          </a:p>
          <a:p>
            <a:pPr eaLnBrk="1" hangingPunct="1"/>
            <a:r>
              <a:rPr lang="en-AU" sz="3200" smtClean="0"/>
              <a:t>Support for the AER’s shortlist</a:t>
            </a:r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Forward work program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/>
              <a:t>AER to consider workshop discussion submissions in preparing for next workshops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/>
              <a:t>Focus on measurement issues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/>
              <a:t>Development of definitions for inputs and environmental factors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/>
              <a:t>Further briefing notes to be released</a:t>
            </a:r>
          </a:p>
          <a:p>
            <a:pPr lvl="1" eaLnBrk="1" hangingPunct="1">
              <a:buFont typeface="Arial" charset="0"/>
              <a:buChar char="•"/>
            </a:pPr>
            <a:endParaRPr lang="en-AU" smtClean="0"/>
          </a:p>
          <a:p>
            <a:pPr lvl="1" eaLnBrk="1" hangingPunct="1">
              <a:buFont typeface="Arial" charset="0"/>
              <a:buChar char="•"/>
            </a:pPr>
            <a:endParaRPr lang="en-AU" smtClean="0"/>
          </a:p>
          <a:p>
            <a:pPr lvl="1" eaLnBrk="1" hangingPunct="1">
              <a:buFont typeface="Arial" charset="0"/>
              <a:buChar char="•"/>
            </a:pPr>
            <a:endParaRPr lang="en-AU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407"/>
                <a:gridCol w="6600155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Subject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13</a:t>
                      </a:r>
                      <a:r>
                        <a:rPr lang="en-AU" baseline="0" dirty="0" smtClean="0"/>
                        <a:t>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DNSP outputs and environmental</a:t>
                      </a:r>
                      <a:r>
                        <a:rPr lang="en-AU" baseline="0" dirty="0" smtClean="0"/>
                        <a:t> factors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14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TNSP outputs</a:t>
                      </a:r>
                      <a:r>
                        <a:rPr lang="en-AU" baseline="0" dirty="0" smtClean="0"/>
                        <a:t>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20 March</a:t>
                      </a:r>
                      <a:endParaRPr lang="en-A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NSP inputs</a:t>
                      </a:r>
                      <a:endParaRPr lang="en-A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30 April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</a:t>
                      </a:r>
                      <a:r>
                        <a:rPr lang="en-AU" baseline="0" dirty="0" smtClean="0"/>
                        <a:t> – DNSP outputs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</a:t>
                      </a:r>
                      <a:r>
                        <a:rPr lang="en-AU" baseline="0" dirty="0" smtClean="0"/>
                        <a:t>– TNSP</a:t>
                      </a:r>
                      <a:r>
                        <a:rPr lang="en-AU" dirty="0" smtClean="0"/>
                        <a:t> outputs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7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- NSP</a:t>
                      </a:r>
                      <a:r>
                        <a:rPr lang="en-AU" baseline="0" dirty="0" smtClean="0"/>
                        <a:t>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Prescription in the EFA guideline</a:t>
                      </a:r>
                      <a:r>
                        <a:rPr lang="en-AU" baseline="0" dirty="0" smtClean="0"/>
                        <a:t> &amp;</a:t>
                      </a:r>
                      <a:r>
                        <a:rPr lang="en-AU" dirty="0" smtClean="0"/>
                        <a:t> potential application techniques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3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Objective of today’s meeting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Discuss the NSP input variables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Durable vs non-durable inputs and input selection criteria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Operating inputs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Capital inputs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Economic insights will present on these issues</a:t>
            </a:r>
          </a:p>
          <a:p>
            <a:pPr eaLnBrk="1" hangingPunct="1"/>
            <a:endParaRPr lang="en-AU" smtClean="0"/>
          </a:p>
        </p:txBody>
      </p:sp>
      <p:pic>
        <p:nvPicPr>
          <p:cNvPr id="133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Housekeeping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/>
              <a:t>Minutes of meeting will be recorded, but not attributed to particular stakeholders</a:t>
            </a:r>
          </a:p>
          <a:p>
            <a:pPr eaLnBrk="1" hangingPunct="1"/>
            <a:r>
              <a:rPr lang="en-AU" smtClean="0"/>
              <a:t>Please provide any comments that you have on the minutes by next Tuesday</a:t>
            </a:r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331</Words>
  <Application>Microsoft Office PowerPoint</Application>
  <PresentationFormat>On-screen Show (4:3)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Verdana</vt:lpstr>
      <vt:lpstr>Wingdings 2</vt:lpstr>
      <vt:lpstr>Calibri</vt:lpstr>
      <vt:lpstr>Lucida Fax</vt:lpstr>
      <vt:lpstr>Aspect</vt:lpstr>
      <vt:lpstr>Better regulation workshop  Economic benchmarking inputs</vt:lpstr>
      <vt:lpstr>Recap of recent activity</vt:lpstr>
      <vt:lpstr>Summary of recent workshops</vt:lpstr>
      <vt:lpstr>Summary of recent workshops - Outputs</vt:lpstr>
      <vt:lpstr>Summary of recent workshops - Environmental factors</vt:lpstr>
      <vt:lpstr>Forward work program</vt:lpstr>
      <vt:lpstr>Where are we today?</vt:lpstr>
      <vt:lpstr>Objective of today’s meeting</vt:lpstr>
      <vt:lpstr>Housekeeping</vt:lpstr>
      <vt:lpstr>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benchmarking inputs</dc:title>
  <dc:creator/>
  <cp:lastModifiedBy/>
  <cp:revision>1</cp:revision>
  <dcterms:created xsi:type="dcterms:W3CDTF">2013-03-21T02:30:34Z</dcterms:created>
  <dcterms:modified xsi:type="dcterms:W3CDTF">2013-03-21T02:32:04Z</dcterms:modified>
</cp:coreProperties>
</file>